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8627C-DC41-454D-A22B-1E5908FCF6C2}" type="datetimeFigureOut">
              <a:rPr lang="ar-IQ" smtClean="0"/>
              <a:t>10/04/1440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E43AA-8F76-458C-BA8B-27FFCE8F190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324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وضع الدفاع السابع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SKR HEAD1"/>
            </a:endParaRPr>
          </a:p>
          <a:p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ويتخذ هذا الوضع لحماية المنطقة السفلى الداخلية , ويتم اتخاذ هذا الوضع من وضع الدفاع الرابع. ويتم بهبوط ذبابه السلاح للأسفل بصوره منحنية نصف دائرية أيضا وبحركة من رسغ </a:t>
            </a:r>
            <a:r>
              <a:rPr lang="ar-SA" sz="2400" b="1" cap="small" dirty="0"/>
              <a:t>الخطوات التعليمية لأداء وضع الدفاع السابع</a:t>
            </a:r>
            <a:endParaRPr lang="en-US" sz="2400" b="1" cap="small" dirty="0"/>
          </a:p>
          <a:p>
            <a:pPr lvl="0"/>
            <a:r>
              <a:rPr lang="ar-IQ" sz="2400" dirty="0"/>
              <a:t>من الدفاع الرابع يقوم اللاعب بثني رسغ قبضه اليد قليلا للأسفل في اتجاه الداخل وكذلك إسقاط الذبابة والنصل إلى للأسفل.</a:t>
            </a:r>
            <a:endParaRPr lang="en-US" sz="2400" dirty="0"/>
          </a:p>
          <a:p>
            <a:pPr lvl="0"/>
            <a:r>
              <a:rPr lang="ar-IQ" sz="2400" dirty="0"/>
              <a:t>يكون الساعد متقاطعا مع الجسم والأصابع الثلاثة القابضة على السلاح متجهة إلى </a:t>
            </a:r>
            <a:r>
              <a:rPr lang="ar-IQ" sz="2400" dirty="0" err="1"/>
              <a:t>ألاعلى</a:t>
            </a:r>
            <a:r>
              <a:rPr lang="ar-IQ" sz="2400" dirty="0"/>
              <a:t> واليسار قليلا.</a:t>
            </a:r>
            <a:endParaRPr lang="en-US" sz="2400" dirty="0"/>
          </a:p>
          <a:p>
            <a:r>
              <a:rPr lang="ar-IQ" sz="2400" dirty="0"/>
              <a:t>يشير أصبع الإبهام إلى الساعة الواحدة وفقا لاتجاه عقارب </a:t>
            </a:r>
            <a:r>
              <a:rPr lang="ar-IQ" sz="2400" dirty="0" err="1"/>
              <a:t>الساعة</a:t>
            </a:r>
            <a:r>
              <a:rPr kumimoji="0" lang="ar-IQ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اليد</a:t>
            </a:r>
            <a:r>
              <a:rPr kumimoji="0" lang="ar-IQ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Times New Roman" pitchFamily="18" charset="0"/>
                <a:cs typeface="Simplified Arabic" pitchFamily="18" charset="-78"/>
              </a:rPr>
              <a:t> لغلق المنطقة السفلى الداخلية مع المحافظة على اتجاه الإبهام للأعلى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ar-SA" sz="2400" b="1" cap="small" dirty="0" smtClean="0"/>
              <a:t>ا</a:t>
            </a:r>
            <a:endParaRPr lang="ar-IQ" sz="2400" b="1" cap="small" dirty="0" smtClean="0"/>
          </a:p>
          <a:p>
            <a:r>
              <a:rPr lang="ar-SA" sz="2400" b="1" cap="small" dirty="0" smtClean="0"/>
              <a:t>لأخطاء </a:t>
            </a:r>
            <a:r>
              <a:rPr lang="ar-SA" sz="2400" b="1" cap="small" dirty="0"/>
              <a:t>الشائعة</a:t>
            </a:r>
            <a:r>
              <a:rPr lang="en-US" sz="2400" b="1" cap="small" dirty="0"/>
              <a:t>:</a:t>
            </a:r>
          </a:p>
          <a:p>
            <a:pPr lvl="0"/>
            <a:r>
              <a:rPr lang="ar-IQ" sz="2400" dirty="0"/>
              <a:t>هي نفس الأخطاء الموجودة في الدفاع الثامن </a:t>
            </a:r>
            <a:r>
              <a:rPr lang="ar-IQ" sz="2400" dirty="0" err="1"/>
              <a:t>بالأضافه</a:t>
            </a:r>
            <a:r>
              <a:rPr lang="ar-IQ" sz="2400" dirty="0"/>
              <a:t> إلى مد مفصل المرفق مداً كاملا.</a:t>
            </a:r>
            <a:endParaRPr lang="en-US" sz="2400" dirty="0"/>
          </a:p>
          <a:p>
            <a:r>
              <a:rPr lang="ar-IQ" sz="2400" dirty="0"/>
              <a:t>حدوث عمليه كب في الكف وقبضه اليد إذ يشير أصبع الإبهام إلى الساعة التاسعة </a:t>
            </a:r>
            <a:r>
              <a:rPr lang="ar-IQ" sz="2400" dirty="0" err="1"/>
              <a:t>و</a:t>
            </a:r>
            <a:r>
              <a:rPr lang="ar-IQ" sz="2400" dirty="0"/>
              <a:t> </a:t>
            </a:r>
            <a:r>
              <a:rPr lang="ar-IQ" sz="2400" dirty="0" err="1"/>
              <a:t>فقاً</a:t>
            </a:r>
            <a:r>
              <a:rPr lang="ar-IQ" sz="2400" dirty="0"/>
              <a:t> لعقارب الساعة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E:\New folder\وضع الاساسي تعديلات\وضع الدفاع السابع.JPG"/>
          <p:cNvPicPr/>
          <p:nvPr/>
        </p:nvPicPr>
        <p:blipFill>
          <a:blip r:embed="rId2" cstate="print"/>
          <a:srcRect l="4000"/>
          <a:stretch>
            <a:fillRect/>
          </a:stretch>
        </p:blipFill>
        <p:spPr bwMode="auto">
          <a:xfrm>
            <a:off x="3086100" y="1004887"/>
            <a:ext cx="2971800" cy="484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133</Words>
  <Application>Microsoft Office PowerPoint</Application>
  <PresentationFormat>عرض على الشاشة (3:4)‏</PresentationFormat>
  <Paragraphs>8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Company>Shamfuture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Shamfuture</dc:creator>
  <cp:lastModifiedBy>Shamfuture</cp:lastModifiedBy>
  <cp:revision>1</cp:revision>
  <dcterms:created xsi:type="dcterms:W3CDTF">2018-12-18T15:11:01Z</dcterms:created>
  <dcterms:modified xsi:type="dcterms:W3CDTF">2018-12-18T15:13:58Z</dcterms:modified>
</cp:coreProperties>
</file>